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3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923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Generative AI – 1 Week Workshop Program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33863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your career in just 7 days with our intensive program. Learn to create stunning content using AI—from compelling text to eye-catching images and professional videos. 2 hours daily, 14 hours total investment in your future.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0302" y="1000839"/>
            <a:ext cx="679490" cy="274082"/>
          </a:xfrm>
          <a:prstGeom prst="roundRect">
            <a:avLst>
              <a:gd name="adj" fmla="val 17876"/>
            </a:avLst>
          </a:prstGeom>
          <a:solidFill>
            <a:srgbClr val="E0D7F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694" y="1079540"/>
            <a:ext cx="116562" cy="1165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2478" y="1044535"/>
            <a:ext cx="329922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7</a:t>
            </a: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510302" y="1333143"/>
            <a:ext cx="6153626" cy="501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Your Final Project &amp; Certification</a:t>
            </a:r>
            <a:endParaRPr lang="en-US" sz="3150" dirty="0"/>
          </a:p>
        </p:txBody>
      </p:sp>
      <p:sp>
        <p:nvSpPr>
          <p:cNvPr id="7" name="Shape 3"/>
          <p:cNvSpPr/>
          <p:nvPr/>
        </p:nvSpPr>
        <p:spPr>
          <a:xfrm>
            <a:off x="674251" y="2053114"/>
            <a:ext cx="15240" cy="3147417"/>
          </a:xfrm>
          <a:prstGeom prst="roundRect">
            <a:avLst>
              <a:gd name="adj" fmla="val 401860"/>
            </a:avLst>
          </a:prstGeom>
          <a:solidFill>
            <a:srgbClr val="C6BDDA"/>
          </a:solidFill>
          <a:ln/>
        </p:spPr>
      </p:sp>
      <p:sp>
        <p:nvSpPr>
          <p:cNvPr id="8" name="Shape 4"/>
          <p:cNvSpPr/>
          <p:nvPr/>
        </p:nvSpPr>
        <p:spPr>
          <a:xfrm>
            <a:off x="823020" y="2209443"/>
            <a:ext cx="437436" cy="15240"/>
          </a:xfrm>
          <a:prstGeom prst="roundRect">
            <a:avLst>
              <a:gd name="adj" fmla="val 401860"/>
            </a:avLst>
          </a:prstGeom>
          <a:solidFill>
            <a:srgbClr val="C6BDDA"/>
          </a:solidFill>
          <a:ln/>
        </p:spPr>
      </p:sp>
      <p:sp>
        <p:nvSpPr>
          <p:cNvPr id="9" name="Shape 5"/>
          <p:cNvSpPr/>
          <p:nvPr/>
        </p:nvSpPr>
        <p:spPr>
          <a:xfrm>
            <a:off x="510242" y="2053114"/>
            <a:ext cx="328017" cy="328017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53938" y="2066746"/>
            <a:ext cx="240506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403390" y="2103120"/>
            <a:ext cx="225171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Your Masterpiece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403390" y="2441138"/>
            <a:ext cx="7230308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between producing a short AI film, designing a complete brand identity with posters, or developing a comprehensive branding campaign.</a:t>
            </a:r>
            <a:endParaRPr lang="en-US" sz="1100" dirty="0"/>
          </a:p>
        </p:txBody>
      </p:sp>
      <p:sp>
        <p:nvSpPr>
          <p:cNvPr id="13" name="Shape 9"/>
          <p:cNvSpPr/>
          <p:nvPr/>
        </p:nvSpPr>
        <p:spPr>
          <a:xfrm>
            <a:off x="823020" y="3355777"/>
            <a:ext cx="437436" cy="15240"/>
          </a:xfrm>
          <a:prstGeom prst="roundRect">
            <a:avLst>
              <a:gd name="adj" fmla="val 401860"/>
            </a:avLst>
          </a:prstGeom>
          <a:solidFill>
            <a:srgbClr val="C6BDDA"/>
          </a:solidFill>
          <a:ln/>
        </p:spPr>
      </p:sp>
      <p:sp>
        <p:nvSpPr>
          <p:cNvPr id="14" name="Shape 10"/>
          <p:cNvSpPr/>
          <p:nvPr/>
        </p:nvSpPr>
        <p:spPr>
          <a:xfrm>
            <a:off x="510242" y="3199448"/>
            <a:ext cx="328017" cy="328017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53938" y="3213080"/>
            <a:ext cx="240506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1403390" y="3249454"/>
            <a:ext cx="200489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 Your Work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1403390" y="3587472"/>
            <a:ext cx="7230308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 your project to peers and instructors, demonstrating your understanding and creative application of AI tools.</a:t>
            </a:r>
            <a:endParaRPr lang="en-US" sz="1100" dirty="0"/>
          </a:p>
        </p:txBody>
      </p:sp>
      <p:sp>
        <p:nvSpPr>
          <p:cNvPr id="18" name="Shape 14"/>
          <p:cNvSpPr/>
          <p:nvPr/>
        </p:nvSpPr>
        <p:spPr>
          <a:xfrm>
            <a:off x="823020" y="4502110"/>
            <a:ext cx="437436" cy="15240"/>
          </a:xfrm>
          <a:prstGeom prst="roundRect">
            <a:avLst>
              <a:gd name="adj" fmla="val 401860"/>
            </a:avLst>
          </a:prstGeom>
          <a:solidFill>
            <a:srgbClr val="C6BDDA"/>
          </a:solidFill>
          <a:ln/>
        </p:spPr>
      </p:sp>
      <p:sp>
        <p:nvSpPr>
          <p:cNvPr id="19" name="Shape 15"/>
          <p:cNvSpPr/>
          <p:nvPr/>
        </p:nvSpPr>
        <p:spPr>
          <a:xfrm>
            <a:off x="510242" y="4345781"/>
            <a:ext cx="328017" cy="328017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553938" y="4359414"/>
            <a:ext cx="240506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1403390" y="4395788"/>
            <a:ext cx="200489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Receive Certificate</a:t>
            </a:r>
            <a:endParaRPr lang="en-US" sz="1550" dirty="0"/>
          </a:p>
        </p:txBody>
      </p:sp>
      <p:sp>
        <p:nvSpPr>
          <p:cNvPr id="22" name="Text 18"/>
          <p:cNvSpPr/>
          <p:nvPr/>
        </p:nvSpPr>
        <p:spPr>
          <a:xfrm>
            <a:off x="1403390" y="4733806"/>
            <a:ext cx="7230308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Earn your completion certificate recognizing your new AI skills and readiness for professional opportunities.</a:t>
            </a:r>
            <a:endParaRPr lang="en-US" sz="1100" dirty="0"/>
          </a:p>
        </p:txBody>
      </p:sp>
      <p:sp>
        <p:nvSpPr>
          <p:cNvPr id="23" name="Shape 19"/>
          <p:cNvSpPr/>
          <p:nvPr/>
        </p:nvSpPr>
        <p:spPr>
          <a:xfrm>
            <a:off x="510302" y="5364480"/>
            <a:ext cx="8123396" cy="1299448"/>
          </a:xfrm>
          <a:prstGeom prst="roundRect">
            <a:avLst>
              <a:gd name="adj" fmla="val 4713"/>
            </a:avLst>
          </a:prstGeom>
          <a:solidFill>
            <a:srgbClr val="D0C3EE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34" y="5549503"/>
            <a:ext cx="300633" cy="240506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1102400" y="5546646"/>
            <a:ext cx="3216831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You'll Graduate Career-Ready</a:t>
            </a:r>
            <a:endParaRPr lang="en-US" sz="1850" dirty="0"/>
          </a:p>
        </p:txBody>
      </p:sp>
      <p:sp>
        <p:nvSpPr>
          <p:cNvPr id="26" name="Text 21"/>
          <p:cNvSpPr/>
          <p:nvPr/>
        </p:nvSpPr>
        <p:spPr>
          <a:xfrm>
            <a:off x="1102400" y="5993130"/>
            <a:ext cx="738556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hands-on experience, a professional portfolio, and the confidence to take on AI projects or pursue exciting career opportunities in this rapidly growing field.</a:t>
            </a:r>
            <a:endParaRPr lang="en-US" sz="1100" dirty="0"/>
          </a:p>
        </p:txBody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02" y="6827877"/>
            <a:ext cx="1044773" cy="400883"/>
          </a:xfrm>
          <a:prstGeom prst="rect">
            <a:avLst/>
          </a:prstGeom>
        </p:spPr>
      </p:pic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942" y="6827877"/>
            <a:ext cx="1094303" cy="4008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47155" y="700564"/>
            <a:ext cx="1613416" cy="372547"/>
          </a:xfrm>
          <a:prstGeom prst="roundRect">
            <a:avLst>
              <a:gd name="adj" fmla="val 17876"/>
            </a:avLst>
          </a:prstGeom>
          <a:solidFill>
            <a:srgbClr val="E0D7F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5979" y="807601"/>
            <a:ext cx="158472" cy="1584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3628" y="759976"/>
            <a:ext cx="113811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LEARN AI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047155" y="1152287"/>
            <a:ext cx="7933968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Generative AI Matters Now</a:t>
            </a:r>
            <a:endParaRPr lang="en-US" sz="4250" dirty="0"/>
          </a:p>
        </p:txBody>
      </p:sp>
      <p:sp>
        <p:nvSpPr>
          <p:cNvPr id="6" name="Shape 3"/>
          <p:cNvSpPr/>
          <p:nvPr/>
        </p:nvSpPr>
        <p:spPr>
          <a:xfrm>
            <a:off x="1047155" y="2353628"/>
            <a:ext cx="6026348" cy="2377202"/>
          </a:xfrm>
          <a:prstGeom prst="roundRect">
            <a:avLst>
              <a:gd name="adj" fmla="val 350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252895" y="2559368"/>
            <a:ext cx="594479" cy="594479"/>
          </a:xfrm>
          <a:prstGeom prst="roundRect">
            <a:avLst>
              <a:gd name="adj" fmla="val 15379998"/>
            </a:avLst>
          </a:prstGeom>
          <a:solidFill>
            <a:srgbClr val="6237C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6368" y="2722840"/>
            <a:ext cx="267533" cy="2675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52895" y="3351967"/>
            <a:ext cx="3256240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Universal Transformation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252895" y="3890724"/>
            <a:ext cx="5614868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industry—from healthcare to entertainment—is integrating AI to stay competitive and innovative.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1047155" y="4928949"/>
            <a:ext cx="6026348" cy="2377202"/>
          </a:xfrm>
          <a:prstGeom prst="roundRect">
            <a:avLst>
              <a:gd name="adj" fmla="val 350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1252895" y="5134689"/>
            <a:ext cx="594479" cy="594479"/>
          </a:xfrm>
          <a:prstGeom prst="roundRect">
            <a:avLst>
              <a:gd name="adj" fmla="val 15379998"/>
            </a:avLst>
          </a:prstGeom>
          <a:solidFill>
            <a:srgbClr val="6237C8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6368" y="5298162"/>
            <a:ext cx="267533" cy="2675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52895" y="5927288"/>
            <a:ext cx="2725222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Speed &amp; Efficiency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1252895" y="6466046"/>
            <a:ext cx="5614868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content and designs in minutes that once took hours or days to produce manually.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7564517" y="2353628"/>
            <a:ext cx="6026348" cy="2377202"/>
          </a:xfrm>
          <a:prstGeom prst="roundRect">
            <a:avLst>
              <a:gd name="adj" fmla="val 350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7770257" y="2559368"/>
            <a:ext cx="594479" cy="594479"/>
          </a:xfrm>
          <a:prstGeom prst="roundRect">
            <a:avLst>
              <a:gd name="adj" fmla="val 15379998"/>
            </a:avLst>
          </a:prstGeom>
          <a:solidFill>
            <a:srgbClr val="6237C8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3730" y="2722840"/>
            <a:ext cx="267533" cy="26753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770257" y="3351967"/>
            <a:ext cx="2725222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Emerging Careers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7770257" y="3890724"/>
            <a:ext cx="5614868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roles like Prompt Engineer and AI Content Creator are offering lucrative opportunities worldwide.</a:t>
            </a:r>
            <a:endParaRPr lang="en-US" sz="1550" dirty="0"/>
          </a:p>
        </p:txBody>
      </p:sp>
      <p:sp>
        <p:nvSpPr>
          <p:cNvPr id="21" name="Shape 15"/>
          <p:cNvSpPr/>
          <p:nvPr/>
        </p:nvSpPr>
        <p:spPr>
          <a:xfrm>
            <a:off x="7564517" y="4928949"/>
            <a:ext cx="6026348" cy="2377202"/>
          </a:xfrm>
          <a:prstGeom prst="roundRect">
            <a:avLst>
              <a:gd name="adj" fmla="val 350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7770257" y="5134689"/>
            <a:ext cx="594479" cy="594479"/>
          </a:xfrm>
          <a:prstGeom prst="roundRect">
            <a:avLst>
              <a:gd name="adj" fmla="val 15379998"/>
            </a:avLst>
          </a:prstGeom>
          <a:solidFill>
            <a:srgbClr val="6237C8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3730" y="5298162"/>
            <a:ext cx="267533" cy="26753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770257" y="5927288"/>
            <a:ext cx="2725222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Future-Proof Skills</a:t>
            </a:r>
            <a:endParaRPr lang="en-US" sz="2100" dirty="0"/>
          </a:p>
        </p:txBody>
      </p:sp>
      <p:sp>
        <p:nvSpPr>
          <p:cNvPr id="25" name="Text 18"/>
          <p:cNvSpPr/>
          <p:nvPr/>
        </p:nvSpPr>
        <p:spPr>
          <a:xfrm>
            <a:off x="7770257" y="6466046"/>
            <a:ext cx="5614868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expertise is becoming essential, with demand growing exponentially across all sectors.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54963" y="813078"/>
            <a:ext cx="1463159" cy="366832"/>
          </a:xfrm>
          <a:prstGeom prst="roundRect">
            <a:avLst>
              <a:gd name="adj" fmla="val 17142"/>
            </a:avLst>
          </a:prstGeom>
          <a:noFill/>
          <a:ln w="7620">
            <a:solidFill>
              <a:srgbClr val="6237C8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74859" y="876776"/>
            <a:ext cx="122336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FUNDAMENTALS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54963" y="1254681"/>
            <a:ext cx="7834074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AI, ML &amp; Generative AI</a:t>
            </a:r>
            <a:endParaRPr lang="en-US" sz="4050" dirty="0"/>
          </a:p>
        </p:txBody>
      </p:sp>
      <p:sp>
        <p:nvSpPr>
          <p:cNvPr id="6" name="Shape 3"/>
          <p:cNvSpPr/>
          <p:nvPr/>
        </p:nvSpPr>
        <p:spPr>
          <a:xfrm>
            <a:off x="842129" y="3102531"/>
            <a:ext cx="187047" cy="1126093"/>
          </a:xfrm>
          <a:prstGeom prst="roundRect">
            <a:avLst>
              <a:gd name="adj" fmla="val 4202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54963" y="2979777"/>
            <a:ext cx="561380" cy="561380"/>
          </a:xfrm>
          <a:prstGeom prst="roundRect">
            <a:avLst>
              <a:gd name="adj" fmla="val 8144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338" y="3120152"/>
            <a:ext cx="280630" cy="2806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03390" y="3008948"/>
            <a:ext cx="304121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Artificial Intelligence (AI)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403390" y="3442811"/>
            <a:ext cx="7085648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Machines that can perform tasks requiring human intelligence—like reasoning, learning, and problem-solving.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1122759" y="4696420"/>
            <a:ext cx="187047" cy="1126093"/>
          </a:xfrm>
          <a:prstGeom prst="roundRect">
            <a:avLst>
              <a:gd name="adj" fmla="val 4202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935593" y="4573667"/>
            <a:ext cx="561380" cy="561380"/>
          </a:xfrm>
          <a:prstGeom prst="roundRect">
            <a:avLst>
              <a:gd name="adj" fmla="val 8144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968" y="4714042"/>
            <a:ext cx="280630" cy="28063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684020" y="4602837"/>
            <a:ext cx="277987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 (ML)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684020" y="5036701"/>
            <a:ext cx="6805017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subset of AI where systems learn from data, identify patterns, and make decisions with minimal human intervention.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1403509" y="6290310"/>
            <a:ext cx="187047" cy="1126093"/>
          </a:xfrm>
          <a:prstGeom prst="roundRect">
            <a:avLst>
              <a:gd name="adj" fmla="val 4202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1216343" y="6167557"/>
            <a:ext cx="561380" cy="561380"/>
          </a:xfrm>
          <a:prstGeom prst="roundRect">
            <a:avLst>
              <a:gd name="adj" fmla="val 8144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717" y="6307931"/>
            <a:ext cx="280630" cy="28063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964769" y="6196727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Generative AI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1964769" y="6630591"/>
            <a:ext cx="6524268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cutting edge—AI that creates entirely new content including text, images, and videos from simple prompts.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33644" y="649724"/>
            <a:ext cx="7624762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Generative AI Creates Magic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644" y="1757958"/>
            <a:ext cx="914043" cy="14472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30448" y="1940719"/>
            <a:ext cx="251364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on Big Data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630448" y="2437567"/>
            <a:ext cx="566261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models learn from massive datasets containing billions of examples from text, images, and videos.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44" y="3205163"/>
            <a:ext cx="914043" cy="14472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30448" y="3387923"/>
            <a:ext cx="276475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Patterns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630448" y="3884771"/>
            <a:ext cx="566261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identifies complex patterns, relationships, and structures in the training data.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44" y="4652367"/>
            <a:ext cx="914043" cy="14472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30448" y="4835128"/>
            <a:ext cx="267831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Predicting Next Output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630448" y="5331976"/>
            <a:ext cx="566261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learned patterns, AI generates new content by predicting what should come next in the sequence.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1533644" y="6305193"/>
            <a:ext cx="6759416" cy="1068943"/>
          </a:xfrm>
          <a:prstGeom prst="roundRect">
            <a:avLst>
              <a:gd name="adj" fmla="val 7183"/>
            </a:avLst>
          </a:prstGeom>
          <a:solidFill>
            <a:srgbClr val="D0C3E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405" y="6579275"/>
            <a:ext cx="228481" cy="18276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27647" y="6533555"/>
            <a:ext cx="598265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 Tools: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ChatGPT for text, Gemini for conversations, DALL-E for images, and Veo 3 for professional video generation.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8" y="1757958"/>
            <a:ext cx="4357568" cy="4357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5547" y="1246108"/>
            <a:ext cx="1853327" cy="303728"/>
          </a:xfrm>
          <a:prstGeom prst="roundRect">
            <a:avLst>
              <a:gd name="adj" fmla="val 17876"/>
            </a:avLst>
          </a:prstGeom>
          <a:solidFill>
            <a:srgbClr val="E0D7F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64" y="1333381"/>
            <a:ext cx="129183" cy="1291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6178" y="1294567"/>
            <a:ext cx="1465778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 STRUCTURE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565547" y="1614368"/>
            <a:ext cx="7231142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Your 7-Day Transformation Journey</a:t>
            </a:r>
            <a:endParaRPr lang="en-US" sz="3450" dirty="0"/>
          </a:p>
        </p:txBody>
      </p:sp>
      <p:sp>
        <p:nvSpPr>
          <p:cNvPr id="7" name="Text 3"/>
          <p:cNvSpPr/>
          <p:nvPr/>
        </p:nvSpPr>
        <p:spPr>
          <a:xfrm>
            <a:off x="565547" y="2492812"/>
            <a:ext cx="2536269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</a:t>
            </a:r>
            <a:endParaRPr lang="en-US" sz="4150" dirty="0"/>
          </a:p>
        </p:txBody>
      </p:sp>
      <p:sp>
        <p:nvSpPr>
          <p:cNvPr id="8" name="Text 4"/>
          <p:cNvSpPr/>
          <p:nvPr/>
        </p:nvSpPr>
        <p:spPr>
          <a:xfrm>
            <a:off x="722709" y="3227784"/>
            <a:ext cx="2221825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Intensive Days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565547" y="3602355"/>
            <a:ext cx="2536269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full week of focused learning and skill development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3303746" y="2492812"/>
            <a:ext cx="2536388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150" dirty="0"/>
          </a:p>
        </p:txBody>
      </p:sp>
      <p:sp>
        <p:nvSpPr>
          <p:cNvPr id="11" name="Text 7"/>
          <p:cNvSpPr/>
          <p:nvPr/>
        </p:nvSpPr>
        <p:spPr>
          <a:xfrm>
            <a:off x="3461028" y="3227784"/>
            <a:ext cx="2221825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Hours Daily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3303746" y="3602355"/>
            <a:ext cx="2536388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Manageable commitment that fits your schedule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6042065" y="2492812"/>
            <a:ext cx="2536269" cy="533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14</a:t>
            </a:r>
            <a:endParaRPr lang="en-US" sz="4150" dirty="0"/>
          </a:p>
        </p:txBody>
      </p:sp>
      <p:sp>
        <p:nvSpPr>
          <p:cNvPr id="14" name="Text 10"/>
          <p:cNvSpPr/>
          <p:nvPr/>
        </p:nvSpPr>
        <p:spPr>
          <a:xfrm>
            <a:off x="6199227" y="3227784"/>
            <a:ext cx="2221825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Hours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6042065" y="3602355"/>
            <a:ext cx="2536269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training from basics to advanced</a:t>
            </a:r>
            <a:endParaRPr lang="en-US" sz="1250" dirty="0"/>
          </a:p>
        </p:txBody>
      </p:sp>
      <p:sp>
        <p:nvSpPr>
          <p:cNvPr id="16" name="Shape 12"/>
          <p:cNvSpPr/>
          <p:nvPr/>
        </p:nvSpPr>
        <p:spPr>
          <a:xfrm>
            <a:off x="565547" y="4301014"/>
            <a:ext cx="3925610" cy="1518880"/>
          </a:xfrm>
          <a:prstGeom prst="roundRect">
            <a:avLst>
              <a:gd name="adj" fmla="val 4468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749975" y="4485442"/>
            <a:ext cx="292739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Hands-On Practical Sessions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749975" y="4860012"/>
            <a:ext cx="3556754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directly with industry-standard AI tools and platforms to build real-world skills.</a:t>
            </a:r>
            <a:endParaRPr lang="en-US" sz="1250" dirty="0"/>
          </a:p>
        </p:txBody>
      </p:sp>
      <p:sp>
        <p:nvSpPr>
          <p:cNvPr id="19" name="Shape 15"/>
          <p:cNvSpPr/>
          <p:nvPr/>
        </p:nvSpPr>
        <p:spPr>
          <a:xfrm>
            <a:off x="4652724" y="4301014"/>
            <a:ext cx="3925729" cy="1518880"/>
          </a:xfrm>
          <a:prstGeom prst="roundRect">
            <a:avLst>
              <a:gd name="adj" fmla="val 4468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4837152" y="4485442"/>
            <a:ext cx="2221825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Live Demonstrations</a:t>
            </a:r>
            <a:endParaRPr lang="en-US" sz="1700" dirty="0"/>
          </a:p>
        </p:txBody>
      </p:sp>
      <p:sp>
        <p:nvSpPr>
          <p:cNvPr id="21" name="Text 17"/>
          <p:cNvSpPr/>
          <p:nvPr/>
        </p:nvSpPr>
        <p:spPr>
          <a:xfrm>
            <a:off x="4837152" y="4860012"/>
            <a:ext cx="3556873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Watch experts create content in real-time, learning professional techniques and best practices.</a:t>
            </a:r>
            <a:endParaRPr lang="en-US" sz="1250" dirty="0"/>
          </a:p>
        </p:txBody>
      </p:sp>
      <p:sp>
        <p:nvSpPr>
          <p:cNvPr id="22" name="Shape 18"/>
          <p:cNvSpPr/>
          <p:nvPr/>
        </p:nvSpPr>
        <p:spPr>
          <a:xfrm>
            <a:off x="565547" y="5981462"/>
            <a:ext cx="8012906" cy="1001911"/>
          </a:xfrm>
          <a:prstGeom prst="roundRect">
            <a:avLst>
              <a:gd name="adj" fmla="val 6774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749975" y="6165890"/>
            <a:ext cx="2221825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AI Project</a:t>
            </a:r>
            <a:endParaRPr lang="en-US" sz="1700" dirty="0"/>
          </a:p>
        </p:txBody>
      </p:sp>
      <p:sp>
        <p:nvSpPr>
          <p:cNvPr id="24" name="Text 20"/>
          <p:cNvSpPr/>
          <p:nvPr/>
        </p:nvSpPr>
        <p:spPr>
          <a:xfrm>
            <a:off x="749975" y="6540460"/>
            <a:ext cx="7644051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 your new skills by creating a complete AI-powered project for your portfolio.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46239" y="358735"/>
            <a:ext cx="609243" cy="241935"/>
          </a:xfrm>
          <a:prstGeom prst="roundRect">
            <a:avLst>
              <a:gd name="adj" fmla="val 17869"/>
            </a:avLst>
          </a:prstGeom>
          <a:solidFill>
            <a:srgbClr val="E0D7F4"/>
          </a:solidFill>
          <a:ln/>
        </p:spPr>
      </p:sp>
      <p:sp>
        <p:nvSpPr>
          <p:cNvPr id="3" name="Text 1"/>
          <p:cNvSpPr/>
          <p:nvPr/>
        </p:nvSpPr>
        <p:spPr>
          <a:xfrm>
            <a:off x="3323392" y="397312"/>
            <a:ext cx="454938" cy="164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DAYS 1–2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3246239" y="652105"/>
            <a:ext cx="4657725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Your AI Foundation</a:t>
            </a:r>
            <a:endParaRPr lang="en-US" sz="2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6239" y="1431965"/>
            <a:ext cx="3912037" cy="39120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79744" y="1431965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7479744" y="1635323"/>
            <a:ext cx="3912037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8" name="Text 5"/>
          <p:cNvSpPr/>
          <p:nvPr/>
        </p:nvSpPr>
        <p:spPr>
          <a:xfrm>
            <a:off x="7479744" y="1730097"/>
            <a:ext cx="2413873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&amp; Language Models (LLMs)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79744" y="2079784"/>
            <a:ext cx="3912037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how large language models work and why they're revolutionizing content creation.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479744" y="2716530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7479744" y="2919889"/>
            <a:ext cx="3912037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2" name="Text 9"/>
          <p:cNvSpPr/>
          <p:nvPr/>
        </p:nvSpPr>
        <p:spPr>
          <a:xfrm>
            <a:off x="7479744" y="3014663"/>
            <a:ext cx="17690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Use Cases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479744" y="3364349"/>
            <a:ext cx="3912037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practical applications across industries—from marketing to healthcare to education.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479744" y="4001095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7479744" y="4204454"/>
            <a:ext cx="3912037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6" name="Text 13"/>
          <p:cNvSpPr/>
          <p:nvPr/>
        </p:nvSpPr>
        <p:spPr>
          <a:xfrm>
            <a:off x="7479744" y="4299228"/>
            <a:ext cx="219860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Prompt Engineering Basics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479744" y="4648914"/>
            <a:ext cx="3912037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 the art of communicating with AI to get exactly the results you want.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7479744" y="5285661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000" dirty="0"/>
          </a:p>
        </p:txBody>
      </p:sp>
      <p:sp>
        <p:nvSpPr>
          <p:cNvPr id="19" name="Shape 16"/>
          <p:cNvSpPr/>
          <p:nvPr/>
        </p:nvSpPr>
        <p:spPr>
          <a:xfrm>
            <a:off x="7479744" y="5489019"/>
            <a:ext cx="3912037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20" name="Text 17"/>
          <p:cNvSpPr/>
          <p:nvPr/>
        </p:nvSpPr>
        <p:spPr>
          <a:xfrm>
            <a:off x="7479744" y="5583793"/>
            <a:ext cx="268343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Prompting Techniques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7479744" y="5933480"/>
            <a:ext cx="3912037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sophisticated strategies like chain-of-thought prompting and role-based instructions.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7479744" y="6570226"/>
            <a:ext cx="128588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000" dirty="0"/>
          </a:p>
        </p:txBody>
      </p:sp>
      <p:sp>
        <p:nvSpPr>
          <p:cNvPr id="23" name="Shape 20"/>
          <p:cNvSpPr/>
          <p:nvPr/>
        </p:nvSpPr>
        <p:spPr>
          <a:xfrm>
            <a:off x="7479744" y="6773585"/>
            <a:ext cx="3912037" cy="1524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24" name="Text 21"/>
          <p:cNvSpPr/>
          <p:nvPr/>
        </p:nvSpPr>
        <p:spPr>
          <a:xfrm>
            <a:off x="7479744" y="6868358"/>
            <a:ext cx="202537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Story Activity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7479744" y="7218045"/>
            <a:ext cx="3912037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your first AI-generated story, applying everything you've learned hands-on.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68204"/>
            <a:ext cx="1134070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6237C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943808"/>
            <a:ext cx="8466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DAYS 3–4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00413"/>
            <a:ext cx="1140749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Creating Content &amp; Visual Masterpieces</a:t>
            </a:r>
            <a:endParaRPr lang="en-US" sz="4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0196"/>
            <a:ext cx="3048000" cy="188380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630817"/>
            <a:ext cx="304800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Content Creation Mastery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793790" y="5546765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engaging blogs, viral social media reels, and compelling captions that capture attention and drive engagement.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520196"/>
            <a:ext cx="3048119" cy="18838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25278" y="4630817"/>
            <a:ext cx="3048119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Branding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4125278" y="5546765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complete brand identities including logos, color schemes, and visual guidelines using intelligent design tools.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520196"/>
            <a:ext cx="3048119" cy="188380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56884" y="4630817"/>
            <a:ext cx="3048119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Text-to-Image Generation</a:t>
            </a:r>
            <a:endParaRPr lang="en-US" sz="2450" dirty="0"/>
          </a:p>
        </p:txBody>
      </p:sp>
      <p:sp>
        <p:nvSpPr>
          <p:cNvPr id="13" name="Text 8"/>
          <p:cNvSpPr/>
          <p:nvPr/>
        </p:nvSpPr>
        <p:spPr>
          <a:xfrm>
            <a:off x="7456884" y="5546765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written descriptions into stunning visuals, learning to craft effective prompts for perfect results.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520196"/>
            <a:ext cx="3048119" cy="188380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88491" y="4630817"/>
            <a:ext cx="3048119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Professional Design Work</a:t>
            </a:r>
            <a:endParaRPr lang="en-US" sz="2450" dirty="0"/>
          </a:p>
        </p:txBody>
      </p:sp>
      <p:sp>
        <p:nvSpPr>
          <p:cNvPr id="16" name="Text 10"/>
          <p:cNvSpPr/>
          <p:nvPr/>
        </p:nvSpPr>
        <p:spPr>
          <a:xfrm>
            <a:off x="10788491" y="5546765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posters, social media graphics, and marketing materials using Midjourney, DALL-E, and Canva AI.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8442" y="311825"/>
            <a:ext cx="531019" cy="213003"/>
          </a:xfrm>
          <a:prstGeom prst="roundRect">
            <a:avLst>
              <a:gd name="adj" fmla="val 17890"/>
            </a:avLst>
          </a:prstGeom>
          <a:solidFill>
            <a:srgbClr val="E0D7F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96427" y="372904"/>
            <a:ext cx="90726" cy="90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2515" y="345758"/>
            <a:ext cx="258961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5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3728442" y="570190"/>
            <a:ext cx="423874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Video Creation &amp; Automation</a:t>
            </a:r>
            <a:endParaRPr lang="en-US" sz="2450" dirty="0"/>
          </a:p>
        </p:txBody>
      </p:sp>
      <p:sp>
        <p:nvSpPr>
          <p:cNvPr id="6" name="Shape 3"/>
          <p:cNvSpPr/>
          <p:nvPr/>
        </p:nvSpPr>
        <p:spPr>
          <a:xfrm>
            <a:off x="3728442" y="1427678"/>
            <a:ext cx="3075742" cy="1083231"/>
          </a:xfrm>
          <a:prstGeom prst="roundRect">
            <a:avLst>
              <a:gd name="adj" fmla="val 6753"/>
            </a:avLst>
          </a:prstGeom>
          <a:solidFill>
            <a:srgbClr val="FDFAF7"/>
          </a:solidFill>
          <a:ln/>
        </p:spPr>
      </p:sp>
      <p:sp>
        <p:nvSpPr>
          <p:cNvPr id="7" name="Shape 4"/>
          <p:cNvSpPr/>
          <p:nvPr/>
        </p:nvSpPr>
        <p:spPr>
          <a:xfrm>
            <a:off x="3728442" y="1412438"/>
            <a:ext cx="3075742" cy="6096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8" name="Shape 5"/>
          <p:cNvSpPr/>
          <p:nvPr/>
        </p:nvSpPr>
        <p:spPr>
          <a:xfrm>
            <a:off x="5096173" y="1257657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37C8"/>
          </a:solidFill>
          <a:ln/>
        </p:spPr>
      </p:sp>
      <p:sp>
        <p:nvSpPr>
          <p:cNvPr id="9" name="Text 6"/>
          <p:cNvSpPr/>
          <p:nvPr/>
        </p:nvSpPr>
        <p:spPr>
          <a:xfrm>
            <a:off x="5198209" y="1342668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857030" y="1711166"/>
            <a:ext cx="1559362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Text-to-Video Magic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857030" y="2019419"/>
            <a:ext cx="28185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scripts into professional videos instantly using AI-powered video generation platforms.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3728442" y="2794278"/>
            <a:ext cx="3075742" cy="1264682"/>
          </a:xfrm>
          <a:prstGeom prst="roundRect">
            <a:avLst>
              <a:gd name="adj" fmla="val 5784"/>
            </a:avLst>
          </a:prstGeom>
          <a:solidFill>
            <a:srgbClr val="FDFAF7"/>
          </a:solidFill>
          <a:ln/>
        </p:spPr>
      </p:sp>
      <p:sp>
        <p:nvSpPr>
          <p:cNvPr id="13" name="Shape 10"/>
          <p:cNvSpPr/>
          <p:nvPr/>
        </p:nvSpPr>
        <p:spPr>
          <a:xfrm>
            <a:off x="3728442" y="2779038"/>
            <a:ext cx="3075742" cy="6096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4" name="Shape 11"/>
          <p:cNvSpPr/>
          <p:nvPr/>
        </p:nvSpPr>
        <p:spPr>
          <a:xfrm>
            <a:off x="5096173" y="2624257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37C8"/>
          </a:solidFill>
          <a:ln/>
        </p:spPr>
      </p:sp>
      <p:sp>
        <p:nvSpPr>
          <p:cNvPr id="15" name="Text 12"/>
          <p:cNvSpPr/>
          <p:nvPr/>
        </p:nvSpPr>
        <p:spPr>
          <a:xfrm>
            <a:off x="5198209" y="2709267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3857030" y="3077766"/>
            <a:ext cx="1559362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Voice &amp; Subtitles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857030" y="3386018"/>
            <a:ext cx="281856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natural-sounding voiceovers in multiple languages and generate accurate, synchronized subtitles automatically.</a:t>
            </a:r>
            <a:endParaRPr lang="en-US" sz="850" dirty="0"/>
          </a:p>
        </p:txBody>
      </p:sp>
      <p:sp>
        <p:nvSpPr>
          <p:cNvPr id="18" name="Shape 15"/>
          <p:cNvSpPr/>
          <p:nvPr/>
        </p:nvSpPr>
        <p:spPr>
          <a:xfrm>
            <a:off x="3728442" y="4342328"/>
            <a:ext cx="3075742" cy="1264682"/>
          </a:xfrm>
          <a:prstGeom prst="roundRect">
            <a:avLst>
              <a:gd name="adj" fmla="val 5784"/>
            </a:avLst>
          </a:prstGeom>
          <a:solidFill>
            <a:srgbClr val="FDFAF7"/>
          </a:solidFill>
          <a:ln/>
        </p:spPr>
      </p:sp>
      <p:sp>
        <p:nvSpPr>
          <p:cNvPr id="19" name="Shape 16"/>
          <p:cNvSpPr/>
          <p:nvPr/>
        </p:nvSpPr>
        <p:spPr>
          <a:xfrm>
            <a:off x="3728442" y="4327088"/>
            <a:ext cx="3075742" cy="6096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20" name="Shape 17"/>
          <p:cNvSpPr/>
          <p:nvPr/>
        </p:nvSpPr>
        <p:spPr>
          <a:xfrm>
            <a:off x="5096173" y="4172307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37C8"/>
          </a:solidFill>
          <a:ln/>
        </p:spPr>
      </p:sp>
      <p:sp>
        <p:nvSpPr>
          <p:cNvPr id="21" name="Text 18"/>
          <p:cNvSpPr/>
          <p:nvPr/>
        </p:nvSpPr>
        <p:spPr>
          <a:xfrm>
            <a:off x="5198209" y="4257318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3857030" y="4625816"/>
            <a:ext cx="1559362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 Media Reels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857030" y="4934069"/>
            <a:ext cx="281856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engaging short-form content optimized for Instagram, TikTok, and YouTube Shorts with AI editing.</a:t>
            </a:r>
            <a:endParaRPr lang="en-US" sz="850" dirty="0"/>
          </a:p>
        </p:txBody>
      </p:sp>
      <p:sp>
        <p:nvSpPr>
          <p:cNvPr id="24" name="Shape 21"/>
          <p:cNvSpPr/>
          <p:nvPr/>
        </p:nvSpPr>
        <p:spPr>
          <a:xfrm>
            <a:off x="3728442" y="5890379"/>
            <a:ext cx="3075742" cy="1083231"/>
          </a:xfrm>
          <a:prstGeom prst="roundRect">
            <a:avLst>
              <a:gd name="adj" fmla="val 6753"/>
            </a:avLst>
          </a:prstGeom>
          <a:solidFill>
            <a:srgbClr val="FDFAF7"/>
          </a:solidFill>
          <a:ln/>
        </p:spPr>
      </p:sp>
      <p:sp>
        <p:nvSpPr>
          <p:cNvPr id="25" name="Shape 22"/>
          <p:cNvSpPr/>
          <p:nvPr/>
        </p:nvSpPr>
        <p:spPr>
          <a:xfrm>
            <a:off x="3728442" y="5875139"/>
            <a:ext cx="3075742" cy="6096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26" name="Shape 23"/>
          <p:cNvSpPr/>
          <p:nvPr/>
        </p:nvSpPr>
        <p:spPr>
          <a:xfrm>
            <a:off x="5096173" y="5720358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6237C8"/>
          </a:solidFill>
          <a:ln/>
        </p:spPr>
      </p:sp>
      <p:sp>
        <p:nvSpPr>
          <p:cNvPr id="27" name="Text 24"/>
          <p:cNvSpPr/>
          <p:nvPr/>
        </p:nvSpPr>
        <p:spPr>
          <a:xfrm>
            <a:off x="5198209" y="5805368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3857030" y="6173867"/>
            <a:ext cx="1649611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Automation Workflows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3857030" y="6482120"/>
            <a:ext cx="281856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systems to automatically schedule, post, and manage content across multiple social platforms.</a:t>
            </a:r>
            <a:endParaRPr lang="en-US" sz="850" dirty="0"/>
          </a:p>
        </p:txBody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05" y="1257657"/>
            <a:ext cx="3820835" cy="3820835"/>
          </a:xfrm>
          <a:prstGeom prst="rect">
            <a:avLst/>
          </a:prstGeom>
        </p:spPr>
      </p:pic>
      <p:pic>
        <p:nvPicPr>
          <p:cNvPr id="3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505" y="5206008"/>
            <a:ext cx="3820835" cy="38208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8521" y="1177528"/>
            <a:ext cx="752356" cy="309563"/>
          </a:xfrm>
          <a:prstGeom prst="roundRect">
            <a:avLst>
              <a:gd name="adj" fmla="val 17012"/>
            </a:avLst>
          </a:prstGeom>
          <a:noFill/>
          <a:ln w="7620">
            <a:solidFill>
              <a:srgbClr val="6237C8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81" y="1269563"/>
            <a:ext cx="125373" cy="1253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8081" y="1232059"/>
            <a:ext cx="361236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 6</a:t>
            </a: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548521" y="1549718"/>
            <a:ext cx="447734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Launch Your AI Career</a:t>
            </a:r>
            <a:endParaRPr lang="en-US" sz="3350" dirty="0"/>
          </a:p>
        </p:txBody>
      </p:sp>
      <p:sp>
        <p:nvSpPr>
          <p:cNvPr id="7" name="Shape 3"/>
          <p:cNvSpPr/>
          <p:nvPr/>
        </p:nvSpPr>
        <p:spPr>
          <a:xfrm>
            <a:off x="548521" y="2323505"/>
            <a:ext cx="3945136" cy="1443752"/>
          </a:xfrm>
          <a:prstGeom prst="roundRect">
            <a:avLst>
              <a:gd name="adj" fmla="val 456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12827" y="2487811"/>
            <a:ext cx="215503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Content Creator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12827" y="2851071"/>
            <a:ext cx="3616523" cy="751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 high-quality content at scale for brands, businesses, and media companies seeking modern solutions.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4650343" y="2323505"/>
            <a:ext cx="3945136" cy="1443752"/>
          </a:xfrm>
          <a:prstGeom prst="roundRect">
            <a:avLst>
              <a:gd name="adj" fmla="val 456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814649" y="2487811"/>
            <a:ext cx="215503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Prompt Engineer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4814649" y="2851071"/>
            <a:ext cx="3616523" cy="501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Become an expert in crafting effective prompts—one of the most in-demand tech skills today.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548521" y="3923943"/>
            <a:ext cx="8046958" cy="942499"/>
          </a:xfrm>
          <a:prstGeom prst="roundRect">
            <a:avLst>
              <a:gd name="adj" fmla="val 698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12827" y="4088249"/>
            <a:ext cx="231886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Marketing Specialist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712827" y="4451509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 businesses leverage AI for campaigns, automation, and data-driven marketing strategies.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548521" y="5101471"/>
            <a:ext cx="4182547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Freelancing Opportunities</a:t>
            </a:r>
            <a:endParaRPr lang="en-US" sz="2700" dirty="0"/>
          </a:p>
        </p:txBody>
      </p:sp>
      <p:sp>
        <p:nvSpPr>
          <p:cNvPr id="17" name="Text 13"/>
          <p:cNvSpPr/>
          <p:nvPr/>
        </p:nvSpPr>
        <p:spPr>
          <a:xfrm>
            <a:off x="548521" y="5908477"/>
            <a:ext cx="3832265" cy="1002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how to position yourself on platforms like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Fiverr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Upwork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where AI skills command premium rates. Discover pricing strategies, client communication, and service packaging.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4770834" y="5908477"/>
            <a:ext cx="3832265" cy="1002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compelling portfolio showcasing your AI-generated work. Learn to present case studies that demonstrate your expertise and attract high-paying clients.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2026-01-20T06:06:24Z</dcterms:created>
  <dcterms:modified xsi:type="dcterms:W3CDTF">2026-01-20T06:06:24Z</dcterms:modified>
</cp:coreProperties>
</file>